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D15DD-86DD-FC40-9176-ED4298B2ADEE}" type="datetimeFigureOut">
              <a:rPr lang="ru-RU" smtClean="0"/>
              <a:t>02.03.2019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A7489-41B4-1F4F-9CB7-AC54B02AC0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8512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D15DD-86DD-FC40-9176-ED4298B2ADEE}" type="datetimeFigureOut">
              <a:rPr lang="ru-RU" smtClean="0"/>
              <a:t>02.03.2019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A7489-41B4-1F4F-9CB7-AC54B02AC0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6627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D15DD-86DD-FC40-9176-ED4298B2ADEE}" type="datetimeFigureOut">
              <a:rPr lang="ru-RU" smtClean="0"/>
              <a:t>02.03.2019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A7489-41B4-1F4F-9CB7-AC54B02AC0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8756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D15DD-86DD-FC40-9176-ED4298B2ADEE}" type="datetimeFigureOut">
              <a:rPr lang="ru-RU" smtClean="0"/>
              <a:t>02.03.2019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A7489-41B4-1F4F-9CB7-AC54B02AC0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6692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43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8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D15DD-86DD-FC40-9176-ED4298B2ADEE}" type="datetimeFigureOut">
              <a:rPr lang="ru-RU" smtClean="0"/>
              <a:t>02.03.2019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A7489-41B4-1F4F-9CB7-AC54B02AC0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9017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D15DD-86DD-FC40-9176-ED4298B2ADEE}" type="datetimeFigureOut">
              <a:rPr lang="ru-RU" smtClean="0"/>
              <a:t>02.03.2019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A7489-41B4-1F4F-9CB7-AC54B02AC0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6797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D15DD-86DD-FC40-9176-ED4298B2ADEE}" type="datetimeFigureOut">
              <a:rPr lang="ru-RU" smtClean="0"/>
              <a:t>02.03.2019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A7489-41B4-1F4F-9CB7-AC54B02AC0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8351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D15DD-86DD-FC40-9176-ED4298B2ADEE}" type="datetimeFigureOut">
              <a:rPr lang="ru-RU" smtClean="0"/>
              <a:t>02.03.2019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A7489-41B4-1F4F-9CB7-AC54B02AC0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0570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D15DD-86DD-FC40-9176-ED4298B2ADEE}" type="datetimeFigureOut">
              <a:rPr lang="ru-RU" smtClean="0"/>
              <a:t>02.03.2019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A7489-41B4-1F4F-9CB7-AC54B02AC0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0861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D15DD-86DD-FC40-9176-ED4298B2ADEE}" type="datetimeFigureOut">
              <a:rPr lang="ru-RU" smtClean="0"/>
              <a:t>02.03.2019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A7489-41B4-1F4F-9CB7-AC54B02AC0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998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D15DD-86DD-FC40-9176-ED4298B2ADEE}" type="datetimeFigureOut">
              <a:rPr lang="ru-RU" smtClean="0"/>
              <a:t>02.03.2019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A7489-41B4-1F4F-9CB7-AC54B02AC0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2073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0D15DD-86DD-FC40-9176-ED4298B2ADEE}" type="datetimeFigureOut">
              <a:rPr lang="ru-RU" smtClean="0"/>
              <a:t>02.03.2019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0A7489-41B4-1F4F-9CB7-AC54B02AC0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4875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Travel-money </a:t>
            </a:r>
            <a:r>
              <a:rPr lang="ru-RU" dirty="0" smtClean="0">
                <a:solidFill>
                  <a:schemeClr val="bg1"/>
                </a:solidFill>
              </a:rPr>
              <a:t>для студентов: новые возможности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23493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1"/>
          <p:cNvSpPr txBox="1">
            <a:spLocks/>
          </p:cNvSpPr>
          <p:nvPr/>
        </p:nvSpPr>
        <p:spPr>
          <a:xfrm>
            <a:off x="670752" y="783775"/>
            <a:ext cx="7807531" cy="5280427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000" b="1" dirty="0" smtClean="0">
                <a:solidFill>
                  <a:schemeClr val="bg1"/>
                </a:solidFill>
              </a:rPr>
              <a:t>Travel-</a:t>
            </a:r>
            <a:r>
              <a:rPr lang="ru-RU" sz="4000" b="1" dirty="0" smtClean="0">
                <a:solidFill>
                  <a:schemeClr val="bg1"/>
                </a:solidFill>
              </a:rPr>
              <a:t>гранты для победителей НИРС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ru-RU" sz="4000" b="1" dirty="0" smtClean="0">
              <a:solidFill>
                <a:schemeClr val="bg1"/>
              </a:solidFill>
            </a:endParaRPr>
          </a:p>
          <a:p>
            <a:r>
              <a:rPr lang="ru-RU" sz="3600" dirty="0" smtClean="0">
                <a:solidFill>
                  <a:schemeClr val="bg1"/>
                </a:solidFill>
              </a:rPr>
              <a:t>Гранты выдаются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ru-RU" sz="3600" dirty="0" smtClean="0">
                <a:solidFill>
                  <a:schemeClr val="bg1"/>
                </a:solidFill>
              </a:rPr>
              <a:t>всем победителям конкурса НИРС 2018 (и победителям последующих конкурсов), которые являются актуальными студентами, аспирантами или сотрудниками НИУ ВШЭ (все кампусы).</a:t>
            </a:r>
          </a:p>
          <a:p>
            <a:r>
              <a:rPr lang="ru-RU" sz="3600" dirty="0" smtClean="0">
                <a:solidFill>
                  <a:schemeClr val="bg1"/>
                </a:solidFill>
              </a:rPr>
              <a:t>Использовать грант можно для поездки на конференцию</a:t>
            </a:r>
            <a:r>
              <a:rPr lang="en-US" sz="3600" dirty="0" smtClean="0">
                <a:solidFill>
                  <a:schemeClr val="bg1"/>
                </a:solidFill>
              </a:rPr>
              <a:t>/</a:t>
            </a:r>
            <a:r>
              <a:rPr lang="ru-RU" sz="3600" dirty="0" smtClean="0">
                <a:solidFill>
                  <a:schemeClr val="bg1"/>
                </a:solidFill>
              </a:rPr>
              <a:t>конгресс, симпозиум (выступление с докладом, включая постер) или летнюю школу.</a:t>
            </a:r>
          </a:p>
          <a:p>
            <a:r>
              <a:rPr lang="ru-RU" sz="3600" dirty="0" smtClean="0">
                <a:solidFill>
                  <a:schemeClr val="bg1"/>
                </a:solidFill>
              </a:rPr>
              <a:t>Объем финансирования зависит от региона, где проводится мероприятие, и соответствует лимитам конкурса Научного фонда НИУ ВШЭ.</a:t>
            </a:r>
          </a:p>
          <a:p>
            <a:endParaRPr lang="ru-RU" sz="3600" dirty="0" smtClean="0">
              <a:solidFill>
                <a:schemeClr val="bg1"/>
              </a:solidFill>
            </a:endParaRPr>
          </a:p>
          <a:p>
            <a:endParaRPr lang="ru-RU" sz="3600" dirty="0" smtClean="0"/>
          </a:p>
          <a:p>
            <a:endParaRPr lang="ru-RU" sz="3600" dirty="0" smtClean="0"/>
          </a:p>
          <a:p>
            <a:endParaRPr lang="ru-RU" sz="3600" dirty="0" smtClean="0"/>
          </a:p>
          <a:p>
            <a:endParaRPr lang="ru-RU" sz="3600" dirty="0" smtClean="0"/>
          </a:p>
          <a:p>
            <a:endParaRPr lang="ru-RU" sz="3600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8836" y="5565988"/>
            <a:ext cx="1509448" cy="595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9828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1"/>
          <p:cNvSpPr txBox="1">
            <a:spLocks/>
          </p:cNvSpPr>
          <p:nvPr/>
        </p:nvSpPr>
        <p:spPr>
          <a:xfrm>
            <a:off x="670752" y="783775"/>
            <a:ext cx="7807531" cy="528042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000" b="1" dirty="0" smtClean="0">
                <a:solidFill>
                  <a:schemeClr val="bg1"/>
                </a:solidFill>
              </a:rPr>
              <a:t>Travel-</a:t>
            </a:r>
            <a:r>
              <a:rPr lang="ru-RU" sz="4000" b="1" dirty="0" smtClean="0">
                <a:solidFill>
                  <a:schemeClr val="bg1"/>
                </a:solidFill>
              </a:rPr>
              <a:t>гранты для победителей НИРС</a:t>
            </a:r>
          </a:p>
          <a:p>
            <a:r>
              <a:rPr lang="ru-RU" sz="3600" dirty="0" smtClean="0">
                <a:solidFill>
                  <a:schemeClr val="bg1"/>
                </a:solidFill>
              </a:rPr>
              <a:t>Грант выдается без конкурса, но научное мероприятие верифицируется членами оргкомитета конкурса НИРС, представляющими соответствующую дисциплинарную область.</a:t>
            </a:r>
          </a:p>
          <a:p>
            <a:r>
              <a:rPr lang="ru-RU" sz="3600" dirty="0" smtClean="0">
                <a:solidFill>
                  <a:schemeClr val="bg1"/>
                </a:solidFill>
              </a:rPr>
              <a:t>Расходы возмещаются во возвращении.</a:t>
            </a:r>
          </a:p>
          <a:p>
            <a:r>
              <a:rPr lang="ru-RU" sz="3600" dirty="0" smtClean="0">
                <a:solidFill>
                  <a:schemeClr val="bg1"/>
                </a:solidFill>
              </a:rPr>
              <a:t>Отчетом является доклад или презентация, которая представлялась на мероприятии.</a:t>
            </a:r>
          </a:p>
          <a:p>
            <a:endParaRPr lang="ru-RU" sz="3600" dirty="0" smtClean="0">
              <a:solidFill>
                <a:schemeClr val="bg1"/>
              </a:solidFill>
            </a:endParaRPr>
          </a:p>
          <a:p>
            <a:endParaRPr lang="ru-RU" sz="3600" dirty="0" smtClean="0"/>
          </a:p>
          <a:p>
            <a:endParaRPr lang="ru-RU" sz="3600" dirty="0" smtClean="0"/>
          </a:p>
          <a:p>
            <a:endParaRPr lang="ru-RU" sz="3600" dirty="0" smtClean="0"/>
          </a:p>
          <a:p>
            <a:endParaRPr lang="ru-RU" sz="3600" dirty="0" smtClean="0"/>
          </a:p>
          <a:p>
            <a:endParaRPr lang="ru-RU" sz="36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8836" y="5565988"/>
            <a:ext cx="1509448" cy="595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9759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1"/>
          <p:cNvSpPr txBox="1">
            <a:spLocks/>
          </p:cNvSpPr>
          <p:nvPr/>
        </p:nvSpPr>
        <p:spPr>
          <a:xfrm>
            <a:off x="670752" y="783775"/>
            <a:ext cx="7807531" cy="528042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sz="4000" b="1" dirty="0" smtClean="0">
                <a:solidFill>
                  <a:schemeClr val="bg1"/>
                </a:solidFill>
              </a:rPr>
              <a:t>Стажировки и летние школы для участников Республики ученых</a:t>
            </a:r>
          </a:p>
          <a:p>
            <a:r>
              <a:rPr lang="ru-RU" sz="3600" dirty="0" smtClean="0">
                <a:solidFill>
                  <a:schemeClr val="bg1"/>
                </a:solidFill>
              </a:rPr>
              <a:t>Грант выдается на конкурсной основе.</a:t>
            </a:r>
          </a:p>
          <a:p>
            <a:r>
              <a:rPr lang="ru-RU" sz="3600" dirty="0" smtClean="0">
                <a:solidFill>
                  <a:schemeClr val="bg1"/>
                </a:solidFill>
              </a:rPr>
              <a:t> ЦАРС может помочь в координации договоренностей с принимающей стороной.</a:t>
            </a:r>
          </a:p>
          <a:p>
            <a:r>
              <a:rPr lang="ru-RU" sz="3600" dirty="0" smtClean="0">
                <a:solidFill>
                  <a:schemeClr val="bg1"/>
                </a:solidFill>
              </a:rPr>
              <a:t>Приоритет будут иметь заявки, в которых наилучшим образом будут прописаны связь стажировки с конкретным проектом/исследованием и </a:t>
            </a:r>
            <a:r>
              <a:rPr lang="ru-RU" sz="3600" smtClean="0">
                <a:solidFill>
                  <a:schemeClr val="bg1"/>
                </a:solidFill>
              </a:rPr>
              <a:t>ожидаемые результаты.</a:t>
            </a:r>
            <a:endParaRPr lang="ru-RU" sz="3600" dirty="0" smtClean="0">
              <a:solidFill>
                <a:schemeClr val="bg1"/>
              </a:solidFill>
            </a:endParaRPr>
          </a:p>
          <a:p>
            <a:endParaRPr lang="ru-RU" sz="3600" dirty="0" smtClean="0">
              <a:solidFill>
                <a:schemeClr val="bg1"/>
              </a:solidFill>
            </a:endParaRPr>
          </a:p>
          <a:p>
            <a:endParaRPr lang="ru-RU" sz="3600" dirty="0" smtClean="0"/>
          </a:p>
          <a:p>
            <a:endParaRPr lang="ru-RU" sz="3600" dirty="0" smtClean="0"/>
          </a:p>
          <a:p>
            <a:endParaRPr lang="ru-RU" sz="3600" dirty="0" smtClean="0"/>
          </a:p>
          <a:p>
            <a:endParaRPr lang="ru-RU" sz="3600" dirty="0" smtClean="0"/>
          </a:p>
          <a:p>
            <a:endParaRPr lang="ru-RU" sz="36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8836" y="5565988"/>
            <a:ext cx="1509448" cy="595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5007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</TotalTime>
  <Words>165</Words>
  <Application>Microsoft Office PowerPoint</Application>
  <PresentationFormat>Экран (4:3)</PresentationFormat>
  <Paragraphs>26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1_Тема Office</vt:lpstr>
      <vt:lpstr>Travel-money для студентов: новые возможности</vt:lpstr>
      <vt:lpstr>Презентация PowerPoint</vt:lpstr>
      <vt:lpstr>Презентация PowerPoint</vt:lpstr>
      <vt:lpstr>Презентация PowerPoint</vt:lpstr>
    </vt:vector>
  </TitlesOfParts>
  <Company>ЦВМ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Иван Груздев</dc:creator>
  <cp:lastModifiedBy>Пользователь Windows</cp:lastModifiedBy>
  <cp:revision>22</cp:revision>
  <dcterms:created xsi:type="dcterms:W3CDTF">2019-03-02T14:57:05Z</dcterms:created>
  <dcterms:modified xsi:type="dcterms:W3CDTF">2019-03-02T17:17:20Z</dcterms:modified>
</cp:coreProperties>
</file>