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15DD-86DD-FC40-9176-ED4298B2ADEE}" type="datetimeFigureOut">
              <a:rPr lang="ru-RU" smtClean="0"/>
              <a:t>02.03.2019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7489-41B4-1F4F-9CB7-AC54B02AC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512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15DD-86DD-FC40-9176-ED4298B2ADEE}" type="datetimeFigureOut">
              <a:rPr lang="ru-RU" smtClean="0"/>
              <a:t>02.03.2019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7489-41B4-1F4F-9CB7-AC54B02AC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627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15DD-86DD-FC40-9176-ED4298B2ADEE}" type="datetimeFigureOut">
              <a:rPr lang="ru-RU" smtClean="0"/>
              <a:t>02.03.2019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7489-41B4-1F4F-9CB7-AC54B02AC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75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15DD-86DD-FC40-9176-ED4298B2ADEE}" type="datetimeFigureOut">
              <a:rPr lang="ru-RU" smtClean="0"/>
              <a:t>02.03.2019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7489-41B4-1F4F-9CB7-AC54B02AC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69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15DD-86DD-FC40-9176-ED4298B2ADEE}" type="datetimeFigureOut">
              <a:rPr lang="ru-RU" smtClean="0"/>
              <a:t>02.03.2019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7489-41B4-1F4F-9CB7-AC54B02AC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017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15DD-86DD-FC40-9176-ED4298B2ADEE}" type="datetimeFigureOut">
              <a:rPr lang="ru-RU" smtClean="0"/>
              <a:t>02.03.2019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7489-41B4-1F4F-9CB7-AC54B02AC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79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15DD-86DD-FC40-9176-ED4298B2ADEE}" type="datetimeFigureOut">
              <a:rPr lang="ru-RU" smtClean="0"/>
              <a:t>02.03.2019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7489-41B4-1F4F-9CB7-AC54B02AC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35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15DD-86DD-FC40-9176-ED4298B2ADEE}" type="datetimeFigureOut">
              <a:rPr lang="ru-RU" smtClean="0"/>
              <a:t>02.03.2019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7489-41B4-1F4F-9CB7-AC54B02AC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57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15DD-86DD-FC40-9176-ED4298B2ADEE}" type="datetimeFigureOut">
              <a:rPr lang="ru-RU" smtClean="0"/>
              <a:t>02.03.2019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7489-41B4-1F4F-9CB7-AC54B02AC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86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15DD-86DD-FC40-9176-ED4298B2ADEE}" type="datetimeFigureOut">
              <a:rPr lang="ru-RU" smtClean="0"/>
              <a:t>02.03.2019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7489-41B4-1F4F-9CB7-AC54B02AC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98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15DD-86DD-FC40-9176-ED4298B2ADEE}" type="datetimeFigureOut">
              <a:rPr lang="ru-RU" smtClean="0"/>
              <a:t>02.03.2019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7489-41B4-1F4F-9CB7-AC54B02AC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07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D15DD-86DD-FC40-9176-ED4298B2ADEE}" type="datetimeFigureOut">
              <a:rPr lang="ru-RU" smtClean="0"/>
              <a:t>02.03.2019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A7489-41B4-1F4F-9CB7-AC54B02AC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87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Travel-money </a:t>
            </a:r>
            <a:r>
              <a:rPr lang="ru-RU" dirty="0" smtClean="0">
                <a:solidFill>
                  <a:schemeClr val="bg1"/>
                </a:solidFill>
              </a:rPr>
              <a:t>для студентов: новые возможности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349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"/>
          <p:cNvSpPr txBox="1">
            <a:spLocks/>
          </p:cNvSpPr>
          <p:nvPr/>
        </p:nvSpPr>
        <p:spPr>
          <a:xfrm>
            <a:off x="670752" y="783775"/>
            <a:ext cx="7807531" cy="528042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Travel-</a:t>
            </a:r>
            <a:r>
              <a:rPr lang="ru-RU" sz="4000" b="1" dirty="0" smtClean="0">
                <a:solidFill>
                  <a:schemeClr val="bg1"/>
                </a:solidFill>
              </a:rPr>
              <a:t>гранты для победителей НИРС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ru-RU" sz="4000" b="1" dirty="0" smtClean="0">
              <a:solidFill>
                <a:schemeClr val="bg1"/>
              </a:solidFill>
            </a:endParaRPr>
          </a:p>
          <a:p>
            <a:r>
              <a:rPr lang="ru-RU" sz="3600" dirty="0" smtClean="0">
                <a:solidFill>
                  <a:schemeClr val="bg1"/>
                </a:solidFill>
              </a:rPr>
              <a:t>Гранты выдаются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всем победителям конкурса НИРС 2018 (и победителям последующих конкурсов), которые являются актуальными студентами, аспирантами или сотрудниками НИУ ВШЭ (все кампусы).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Использовать грант можно для поездки на конференцию</a:t>
            </a:r>
            <a:r>
              <a:rPr lang="en-US" sz="3600" dirty="0" smtClean="0">
                <a:solidFill>
                  <a:schemeClr val="bg1"/>
                </a:solidFill>
              </a:rPr>
              <a:t>/</a:t>
            </a:r>
            <a:r>
              <a:rPr lang="ru-RU" sz="3600" dirty="0" smtClean="0">
                <a:solidFill>
                  <a:schemeClr val="bg1"/>
                </a:solidFill>
              </a:rPr>
              <a:t>конгресс, симпозиум (выступление с докладом, включая постер) или летнюю школу.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Объем финансирования зависит от региона, где проводится мероприятие, и соответствует лимитам конкурса Научного фонда НИУ ВШЭ.</a:t>
            </a:r>
          </a:p>
          <a:p>
            <a:endParaRPr lang="ru-RU" sz="3600" dirty="0" smtClean="0">
              <a:solidFill>
                <a:schemeClr val="bg1"/>
              </a:solidFill>
            </a:endParaRPr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8836" y="5565988"/>
            <a:ext cx="1509448" cy="59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82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"/>
          <p:cNvSpPr txBox="1">
            <a:spLocks/>
          </p:cNvSpPr>
          <p:nvPr/>
        </p:nvSpPr>
        <p:spPr>
          <a:xfrm>
            <a:off x="670752" y="783775"/>
            <a:ext cx="7807531" cy="528042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Travel-</a:t>
            </a:r>
            <a:r>
              <a:rPr lang="ru-RU" sz="4000" b="1" dirty="0" smtClean="0">
                <a:solidFill>
                  <a:schemeClr val="bg1"/>
                </a:solidFill>
              </a:rPr>
              <a:t>гранты для победителей НИРС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Грант выдается без конкурса, но научное мероприятие верифицируется членами оргкомитета конкурса НИРС, представляющими соответствующую дисциплинарную область.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Расходы возмещаются во возвращении.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Отчетом является доклад или презентация, которая представлялась на мероприятии.</a:t>
            </a:r>
          </a:p>
          <a:p>
            <a:endParaRPr lang="ru-RU" sz="3600" dirty="0" smtClean="0">
              <a:solidFill>
                <a:schemeClr val="bg1"/>
              </a:solidFill>
            </a:endParaRPr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8836" y="5565988"/>
            <a:ext cx="1509448" cy="59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75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"/>
          <p:cNvSpPr txBox="1">
            <a:spLocks/>
          </p:cNvSpPr>
          <p:nvPr/>
        </p:nvSpPr>
        <p:spPr>
          <a:xfrm>
            <a:off x="670752" y="783775"/>
            <a:ext cx="7807531" cy="528042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Стажировки и летние школы для участников Республики ученых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Грант выдается на конкурсной основе.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 ЦАРС может помочь в координации договоренностей с принимающей стороной.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Приоритет будут иметь заявки, в которых наилучшим образом будут прописаны связь стажировки с конкретным проектом/исследованием и </a:t>
            </a:r>
            <a:r>
              <a:rPr lang="ru-RU" sz="3600" smtClean="0">
                <a:solidFill>
                  <a:schemeClr val="bg1"/>
                </a:solidFill>
              </a:rPr>
              <a:t>ожидаемые результаты.</a:t>
            </a:r>
            <a:endParaRPr lang="ru-RU" sz="3600" dirty="0" smtClean="0">
              <a:solidFill>
                <a:schemeClr val="bg1"/>
              </a:solidFill>
            </a:endParaRPr>
          </a:p>
          <a:p>
            <a:endParaRPr lang="ru-RU" sz="3600" dirty="0" smtClean="0">
              <a:solidFill>
                <a:schemeClr val="bg1"/>
              </a:solidFill>
            </a:endParaRPr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8836" y="5565988"/>
            <a:ext cx="1509448" cy="59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00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165</Words>
  <Application>Microsoft Office PowerPoint</Application>
  <PresentationFormat>Экран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1_Тема Office</vt:lpstr>
      <vt:lpstr>Travel-money для студентов: новые возможности</vt:lpstr>
      <vt:lpstr>Презентация PowerPoint</vt:lpstr>
      <vt:lpstr>Презентация PowerPoint</vt:lpstr>
      <vt:lpstr>Презентация PowerPoint</vt:lpstr>
    </vt:vector>
  </TitlesOfParts>
  <Company>ЦВМ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 Груздев</dc:creator>
  <cp:lastModifiedBy>Пользователь Windows</cp:lastModifiedBy>
  <cp:revision>22</cp:revision>
  <dcterms:created xsi:type="dcterms:W3CDTF">2019-03-02T14:57:05Z</dcterms:created>
  <dcterms:modified xsi:type="dcterms:W3CDTF">2019-03-02T17:17:20Z</dcterms:modified>
</cp:coreProperties>
</file>