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64" r:id="rId4"/>
    <p:sldId id="265" r:id="rId5"/>
    <p:sldId id="259" r:id="rId6"/>
    <p:sldId id="266" r:id="rId7"/>
    <p:sldId id="267" r:id="rId8"/>
    <p:sldId id="268" r:id="rId9"/>
    <p:sldId id="262" r:id="rId10"/>
    <p:sldId id="27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/>
              <a:t>03.03.2019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160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/>
              <a:t>03.03.2019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359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/>
              <a:t>03.03.2019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565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03.03.2019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8512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03.03.2019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669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03.03.2019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9017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03.03.2019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6797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03.03.2019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835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03.03.2019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05707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03.03.2019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0861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03.03.2019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998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/>
              <a:t>03.03.2019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3655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03.03.2019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20733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03.03.2019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6627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03.03.2019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875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/>
              <a:t>03.03.2019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267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/>
              <a:t>03.03.2019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59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/>
              <a:t>03.03.2019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495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/>
              <a:t>03.03.2019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47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/>
              <a:t>03.03.2019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66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/>
              <a:t>03.03.2019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640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A1B-05AE-444F-8E2F-B788C3B93071}" type="datetimeFigureOut">
              <a:rPr lang="ru-RU" smtClean="0"/>
              <a:t>03.03.2019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59E8-9392-4F3B-8E64-76556706C6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387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EDA1B-05AE-444F-8E2F-B788C3B93071}" type="datetimeFigureOut">
              <a:rPr lang="ru-RU" smtClean="0"/>
              <a:t>03.03.2019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959E8-9392-4F3B-8E64-76556706C6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896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EDA1B-05AE-444F-8E2F-B788C3B93071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03.03.2019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959E8-9392-4F3B-8E64-76556706C666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487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s://sciencerepublic.hse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5874" y="1607074"/>
            <a:ext cx="8660284" cy="341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87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Изображение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Объект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4319" y="5384436"/>
            <a:ext cx="2625514" cy="104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2312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"/>
          <p:cNvSpPr txBox="1">
            <a:spLocks/>
          </p:cNvSpPr>
          <p:nvPr/>
        </p:nvSpPr>
        <p:spPr>
          <a:xfrm>
            <a:off x="894333" y="839448"/>
            <a:ext cx="10410041" cy="469920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Задачи проекта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ru-RU" sz="4000" b="1" dirty="0" smtClean="0">
              <a:solidFill>
                <a:schemeClr val="bg1"/>
              </a:solidFill>
            </a:endParaRPr>
          </a:p>
          <a:p>
            <a:r>
              <a:rPr lang="ru-RU" sz="3600" dirty="0" smtClean="0">
                <a:solidFill>
                  <a:schemeClr val="bg1"/>
                </a:solidFill>
              </a:rPr>
              <a:t>Развитие горизонтальных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и </a:t>
            </a:r>
            <a:r>
              <a:rPr lang="ru-RU" sz="3600" dirty="0" err="1" smtClean="0">
                <a:solidFill>
                  <a:schemeClr val="bg1"/>
                </a:solidFill>
              </a:rPr>
              <a:t>междициплинарных</a:t>
            </a:r>
            <a:r>
              <a:rPr lang="ru-RU" sz="3600" dirty="0" smtClean="0">
                <a:solidFill>
                  <a:schemeClr val="bg1"/>
                </a:solidFill>
              </a:rPr>
              <a:t> связей между студентами, которые заинтересованы в научно-исследовательской и научно-просветительской работе;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повышение вовлеченности в науку;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поддержка перспективных студентов в реализации их идей и планов.</a:t>
            </a:r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5440" y="5335770"/>
            <a:ext cx="2068934" cy="728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58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5047" y="0"/>
            <a:ext cx="12367048" cy="6858000"/>
          </a:xfrm>
        </p:spPr>
      </p:pic>
      <p:pic>
        <p:nvPicPr>
          <p:cNvPr id="3" name="Объект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4319" y="5384436"/>
            <a:ext cx="2625514" cy="104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64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"/>
          <p:cNvSpPr txBox="1">
            <a:spLocks/>
          </p:cNvSpPr>
          <p:nvPr/>
        </p:nvSpPr>
        <p:spPr>
          <a:xfrm>
            <a:off x="894333" y="783770"/>
            <a:ext cx="10410041" cy="5280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Зачем вступать в Рес</a:t>
            </a:r>
            <a:r>
              <a:rPr lang="ru-RU" sz="4000" b="1" dirty="0">
                <a:solidFill>
                  <a:schemeClr val="bg1"/>
                </a:solidFill>
              </a:rPr>
              <a:t>п</a:t>
            </a:r>
            <a:r>
              <a:rPr lang="ru-RU" sz="4000" b="1" dirty="0" smtClean="0">
                <a:solidFill>
                  <a:schemeClr val="bg1"/>
                </a:solidFill>
              </a:rPr>
              <a:t>ублику ученых?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Это возможность</a:t>
            </a:r>
            <a:r>
              <a:rPr lang="mr-IN" sz="4000" b="1" dirty="0" smtClean="0">
                <a:solidFill>
                  <a:schemeClr val="bg1"/>
                </a:solidFill>
              </a:rPr>
              <a:t>…</a:t>
            </a:r>
            <a:r>
              <a:rPr lang="ru-RU" sz="40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sz="3600" dirty="0">
                <a:solidFill>
                  <a:schemeClr val="bg1"/>
                </a:solidFill>
              </a:rPr>
              <a:t>р</a:t>
            </a:r>
            <a:r>
              <a:rPr lang="ru-RU" sz="3600" dirty="0" smtClean="0">
                <a:solidFill>
                  <a:schemeClr val="bg1"/>
                </a:solidFill>
              </a:rPr>
              <a:t>асширить сеть своих профессиональных контактов как в Вышке, так и за ее пределами,</a:t>
            </a:r>
          </a:p>
          <a:p>
            <a:r>
              <a:rPr lang="ru-RU" sz="3600" dirty="0">
                <a:solidFill>
                  <a:schemeClr val="bg1"/>
                </a:solidFill>
              </a:rPr>
              <a:t>п</a:t>
            </a:r>
            <a:r>
              <a:rPr lang="ru-RU" sz="3600" dirty="0" smtClean="0">
                <a:solidFill>
                  <a:schemeClr val="bg1"/>
                </a:solidFill>
              </a:rPr>
              <a:t>олучить ресурсы для реализации своего проекта или опыт работы в проектах других участников;</a:t>
            </a:r>
          </a:p>
          <a:p>
            <a:r>
              <a:rPr lang="ru-RU" sz="3600" dirty="0">
                <a:solidFill>
                  <a:schemeClr val="bg1"/>
                </a:solidFill>
              </a:rPr>
              <a:t>п</a:t>
            </a:r>
            <a:r>
              <a:rPr lang="ru-RU" sz="3600" dirty="0" smtClean="0">
                <a:solidFill>
                  <a:schemeClr val="bg1"/>
                </a:solidFill>
              </a:rPr>
              <a:t>олучить дополнительные навыки, необходимые для успешной работы в роли исследователя.</a:t>
            </a:r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5440" y="5335770"/>
            <a:ext cx="2068934" cy="728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29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"/>
          <p:cNvSpPr txBox="1">
            <a:spLocks/>
          </p:cNvSpPr>
          <p:nvPr/>
        </p:nvSpPr>
        <p:spPr>
          <a:xfrm>
            <a:off x="894333" y="682170"/>
            <a:ext cx="10410041" cy="538202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Формы активности «граждан»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Организация научных и научно-образовательных мероприятий и инициатив (мастер-классы, </a:t>
            </a:r>
            <a:r>
              <a:rPr lang="ru-RU" sz="3600" dirty="0" err="1" smtClean="0">
                <a:solidFill>
                  <a:schemeClr val="bg1"/>
                </a:solidFill>
              </a:rPr>
              <a:t>воркшопы</a:t>
            </a:r>
            <a:r>
              <a:rPr lang="ru-RU" sz="3600" dirty="0" smtClean="0">
                <a:solidFill>
                  <a:schemeClr val="bg1"/>
                </a:solidFill>
              </a:rPr>
              <a:t>, школы, </a:t>
            </a:r>
            <a:r>
              <a:rPr lang="ru-RU" sz="3600" dirty="0" err="1" smtClean="0">
                <a:solidFill>
                  <a:schemeClr val="bg1"/>
                </a:solidFill>
              </a:rPr>
              <a:t>ридинг</a:t>
            </a:r>
            <a:r>
              <a:rPr lang="ru-RU" sz="3600" dirty="0" smtClean="0">
                <a:solidFill>
                  <a:schemeClr val="bg1"/>
                </a:solidFill>
              </a:rPr>
              <a:t>-клубы, конференции и др.),</a:t>
            </a:r>
          </a:p>
          <a:p>
            <a:r>
              <a:rPr lang="ru-RU" sz="3600" dirty="0">
                <a:solidFill>
                  <a:schemeClr val="bg1"/>
                </a:solidFill>
              </a:rPr>
              <a:t>п</a:t>
            </a:r>
            <a:r>
              <a:rPr lang="ru-RU" sz="3600" dirty="0" smtClean="0">
                <a:solidFill>
                  <a:schemeClr val="bg1"/>
                </a:solidFill>
              </a:rPr>
              <a:t>роведение инициативных исследований</a:t>
            </a:r>
          </a:p>
          <a:p>
            <a:r>
              <a:rPr lang="ru-RU" sz="3600" dirty="0">
                <a:solidFill>
                  <a:schemeClr val="bg1"/>
                </a:solidFill>
              </a:rPr>
              <a:t>д</a:t>
            </a:r>
            <a:r>
              <a:rPr lang="ru-RU" sz="3600" dirty="0" smtClean="0">
                <a:solidFill>
                  <a:schemeClr val="bg1"/>
                </a:solidFill>
              </a:rPr>
              <a:t>ополнительное образование (приобретение академических навыков, необходимых для реализации ваших проектов)</a:t>
            </a:r>
          </a:p>
          <a:p>
            <a:r>
              <a:rPr lang="ru-RU" sz="3600" dirty="0">
                <a:solidFill>
                  <a:schemeClr val="bg1"/>
                </a:solidFill>
              </a:rPr>
              <a:t>а</a:t>
            </a:r>
            <a:r>
              <a:rPr lang="ru-RU" sz="3600" dirty="0" smtClean="0">
                <a:solidFill>
                  <a:schemeClr val="bg1"/>
                </a:solidFill>
              </a:rPr>
              <a:t>кадемическая мобильность (участие в конференциях/научные стажировки)</a:t>
            </a:r>
          </a:p>
          <a:p>
            <a:r>
              <a:rPr lang="ru-RU" sz="3600" dirty="0">
                <a:solidFill>
                  <a:schemeClr val="bg1"/>
                </a:solidFill>
              </a:rPr>
              <a:t>п</a:t>
            </a:r>
            <a:r>
              <a:rPr lang="ru-RU" sz="3600" dirty="0" smtClean="0">
                <a:solidFill>
                  <a:schemeClr val="bg1"/>
                </a:solidFill>
              </a:rPr>
              <a:t>опуляризация науки среди студентов ВШЭ.</a:t>
            </a:r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5440" y="5335770"/>
            <a:ext cx="2068934" cy="728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81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"/>
          <p:cNvSpPr txBox="1">
            <a:spLocks/>
          </p:cNvSpPr>
          <p:nvPr/>
        </p:nvSpPr>
        <p:spPr>
          <a:xfrm>
            <a:off x="894333" y="769256"/>
            <a:ext cx="10410041" cy="529494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Эксклюзивные возможности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Приоритет при участии в конкурсах ЦАРС, 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travel-money </a:t>
            </a:r>
            <a:r>
              <a:rPr lang="ru-RU" sz="3600" dirty="0" smtClean="0">
                <a:solidFill>
                  <a:schemeClr val="bg1"/>
                </a:solidFill>
              </a:rPr>
              <a:t>для участия в конференциях/школах и научных стажировках,</a:t>
            </a:r>
          </a:p>
          <a:p>
            <a:r>
              <a:rPr lang="ru-RU" sz="3600" dirty="0">
                <a:solidFill>
                  <a:schemeClr val="bg1"/>
                </a:solidFill>
              </a:rPr>
              <a:t>к</a:t>
            </a:r>
            <a:r>
              <a:rPr lang="ru-RU" sz="3600" dirty="0" smtClean="0">
                <a:solidFill>
                  <a:schemeClr val="bg1"/>
                </a:solidFill>
              </a:rPr>
              <a:t>онкурс на реализацию инициативных исследований,</a:t>
            </a:r>
          </a:p>
          <a:p>
            <a:r>
              <a:rPr lang="ru-RU" sz="3600" dirty="0">
                <a:solidFill>
                  <a:schemeClr val="bg1"/>
                </a:solidFill>
              </a:rPr>
              <a:t>в</a:t>
            </a:r>
            <a:r>
              <a:rPr lang="ru-RU" sz="3600" dirty="0" smtClean="0">
                <a:solidFill>
                  <a:schemeClr val="bg1"/>
                </a:solidFill>
              </a:rPr>
              <a:t>озможность самим формировать новые возможности: предлагать программы дополнительного образования, свои идеи и инициативы для поддержки.</a:t>
            </a:r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5440" y="5335770"/>
            <a:ext cx="2068934" cy="728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99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38200" y="718593"/>
            <a:ext cx="10515600" cy="9659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chemeClr val="bg1"/>
                </a:solidFill>
                <a:hlinkClick r:id="rId2"/>
              </a:rPr>
              <a:t>https://sciencerepublic.hse.ru</a:t>
            </a:r>
            <a:r>
              <a:rPr lang="en-US" sz="4000" b="1" dirty="0" smtClean="0">
                <a:solidFill>
                  <a:schemeClr val="bg1"/>
                </a:solidFill>
                <a:hlinkClick r:id="rId2"/>
              </a:rPr>
              <a:t>/</a:t>
            </a:r>
            <a:endParaRPr lang="ru-RU" sz="40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ru-RU" sz="4000" b="1" dirty="0"/>
          </a:p>
        </p:txBody>
      </p:sp>
      <p:pic>
        <p:nvPicPr>
          <p:cNvPr id="3" name="Изображение 2" descr="qr-code_republic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400" y="1549400"/>
            <a:ext cx="3759200" cy="375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44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83770"/>
            <a:ext cx="10515600" cy="906917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Instagram</a:t>
            </a:r>
            <a:r>
              <a:rPr lang="ru-RU" b="1" dirty="0" smtClean="0">
                <a:solidFill>
                  <a:schemeClr val="bg1"/>
                </a:solidFill>
              </a:rPr>
              <a:t>: </a:t>
            </a:r>
            <a:r>
              <a:rPr lang="en-US" b="1" dirty="0" err="1" smtClean="0">
                <a:solidFill>
                  <a:schemeClr val="bg1"/>
                </a:solidFill>
              </a:rPr>
              <a:t>science_republic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qrcoder.ru/code/?https%3A%2F%2Fwww.instagram.com%2Fscience_republichse%2F%3Fr%3Dnametag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804" y="2010137"/>
            <a:ext cx="3854722" cy="3854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34298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</TotalTime>
  <Words>187</Words>
  <Application>Microsoft Office PowerPoint</Application>
  <PresentationFormat>Широкоэкранный</PresentationFormat>
  <Paragraphs>35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Mangal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Instagram: science_republic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Ляляля</dc:title>
  <dc:creator>Kozhanov Andrew</dc:creator>
  <cp:lastModifiedBy>Пользователь Windows</cp:lastModifiedBy>
  <cp:revision>45</cp:revision>
  <dcterms:created xsi:type="dcterms:W3CDTF">2019-03-01T18:32:50Z</dcterms:created>
  <dcterms:modified xsi:type="dcterms:W3CDTF">2019-03-02T23:23:35Z</dcterms:modified>
</cp:coreProperties>
</file>