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0"/>
    <p:restoredTop sz="93015"/>
  </p:normalViewPr>
  <p:slideViewPr>
    <p:cSldViewPr snapToGrid="0" snapToObjects="1">
      <p:cViewPr varScale="1">
        <p:scale>
          <a:sx n="58" d="100"/>
          <a:sy n="58" d="100"/>
        </p:scale>
        <p:origin x="13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F2C7-EEB3-FC46-A97C-8D9914E7C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5ACEC-FDA0-3F4E-A110-0CBF38D66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1A186-C173-7141-B822-1F16862F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6DED-E027-AA47-8AF4-AE94E6AA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5A0A2-2B69-7244-9269-E36D186A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6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8CCF-BE7F-4747-AC16-A6314C319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F5515-2F4F-8048-9C82-7B2AEEA26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D718-1997-124F-9BDA-E6A58C2F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97BA-8EB8-4E49-9748-44FF8E4BD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9D471-5609-5C4A-BAF7-5DE2C847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83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E06A8-C6EA-ED45-9706-BCA64C235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1BFAD-795D-514D-859D-7AD3EA227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4FEB4-4E66-4C46-B41F-87AA167B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D7E42-CBBC-474C-B871-C05C8E06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114C5-AB33-3B41-86A8-3368F318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96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19FA6-B708-724D-8AC4-709FFC04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90F91-5838-4D44-B9C8-A878A3EE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71836-FEC3-C944-88FA-04A586BB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F4788-2F50-7042-971F-8001110E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023BF-2FA3-4A46-B5C4-6CB4D839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9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FBD4-8603-2A4E-BED6-D418F06E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3F681-58B7-7C40-A489-53460914E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6C1B2-1E99-B747-ADD7-2464863E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DF4B0-F191-1D4E-A601-161BDCBB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E7ED4-66EC-8643-85B8-8DFD60B1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8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E6A5-21A1-DE47-835B-89D9B185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75433-6138-3C47-BFEB-CF1059389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D673C-D8E1-CB4C-A49B-6999415FA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943BE-69E6-F64C-B355-4B29176D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D7DD0-9776-324A-A2C2-D71C5D7C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EAD5A-B407-D44C-9576-7B0D7495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9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07BD-2007-6C4B-B3B1-48DEAABA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25DAD-439F-B345-B7E7-3BC05FA9B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351DD-E016-B441-9728-6CDEC3488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90870-C68E-BE4A-A764-E4D3E44C0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56C9AF-EB27-6B47-8D5E-70C63888C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E099B7-F8A8-6C40-B433-175E8952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01D9D-751F-F34D-BF5A-37436B50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8F7248-31A9-6248-AB9B-19B55440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5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E3E7-E666-8044-BDCB-20E2EF9F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66763-9B8F-0048-BC1A-9C3BD512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F858B-ACD6-D14D-8A7B-D462E086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20EC7B-B264-0E42-BBEF-AF837E3F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3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92AE9-8FD6-D642-9050-CE57AB0C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51B15-C1D5-084C-98C0-D65E89C2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B829F-9B97-9345-AFD6-07CA969E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82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7365-95FF-C742-AD36-7EA54C5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8981-AD5D-3B44-A941-62E4564B5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66AED-5FF9-A240-876E-B6B800819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3D97B-1D04-ED48-8CF6-E83A6AFB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EE4D5-61ED-DB48-B6B2-818A369C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39C0-DBD5-1D41-B37F-ADD849B2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4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53F4-11CD-3840-9512-25499FC2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11590-4FCE-0142-86B4-027912635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9A74A-56E8-954C-B994-05D53DD2D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D9ACD-4239-6C46-9361-E0B6B5DC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8296D-48E8-F44E-8B13-771BF214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A853E-1A2A-CB48-A937-81B8E1D5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34573-9A94-8E45-8339-B4828D55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63720-9E38-EA41-87C1-019FFBAB1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322D-C182-7D43-80E7-FDFF8C2AB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DDCD-4FF0-A244-8EFF-AE2B2EAC4A22}" type="datetimeFigureOut">
              <a:rPr lang="ru-RU" smtClean="0"/>
              <a:t>02.03.2019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5AFF-B981-D949-970C-8992C6322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85646-0AEA-AE4E-AD68-6A4B576F6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9954-A3DB-2041-98E1-E3A46C217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3C9A85-26C2-DC41-9051-5080DD94C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6E9F7-00F3-7942-A71E-305A09AB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2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52B6D4-11E0-DF46-8647-401B40FF3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4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AF464B-9FDD-FB46-BB7B-C96C14900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1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9CB58A-37E7-D743-A2DF-DBE1FBB4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0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CE8A5-73D8-A946-BB28-825BB6AA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90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13DD3A-F5C7-C749-B54B-4E0A39AE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5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D794E-6FDC-5E4C-BAF1-D1819E38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7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8707AD-48A8-7F48-B04E-1552D554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5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90F7B-209F-6546-A54F-BFB3A56C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2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C09F3-28F4-BF44-83A6-57FB9FE6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6F8FD-F3E5-1846-BD9C-09BA041B5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19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4A06B-94DD-B24E-B9F2-79FA1E43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95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A3DE4C-68B8-604C-8B54-8FF0C037E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9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E7310-EEA8-F74F-AC4C-424395F5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5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45E40-C37D-5240-AF46-A0A435101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D0F081-7CF6-A24D-A525-716FD4E7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0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34834B-449E-0440-B5CA-095A6B0D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2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46070A-0750-1C4F-BC6D-CA0425F4B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28043-56D0-9C4A-8024-A3D94D265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79A28-132D-3C47-A848-1129DC056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5DAF9B-6F10-5144-BD87-F0C83A15E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38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620A1-F42C-DC4F-AD60-6651DD10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5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229EF-28A0-4245-B2C8-2215768EC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8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2019-03-02T17:11:19Z</dcterms:created>
  <dcterms:modified xsi:type="dcterms:W3CDTF">2019-03-02T17:15:00Z</dcterms:modified>
</cp:coreProperties>
</file>